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2" r:id="rId6"/>
    <p:sldId id="263" r:id="rId7"/>
    <p:sldId id="271" r:id="rId8"/>
    <p:sldId id="265" r:id="rId9"/>
    <p:sldId id="266" r:id="rId10"/>
    <p:sldId id="268" r:id="rId11"/>
    <p:sldId id="269" r:id="rId12"/>
  </p:sldIdLst>
  <p:sldSz cx="9144000" cy="5143500" type="screen16x9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07C"/>
    <a:srgbClr val="05547C"/>
    <a:srgbClr val="3F6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37872" autoAdjust="0"/>
  </p:normalViewPr>
  <p:slideViewPr>
    <p:cSldViewPr snapToGrid="0" snapToObjects="1">
      <p:cViewPr varScale="1">
        <p:scale>
          <a:sx n="56" d="100"/>
          <a:sy n="56" d="100"/>
        </p:scale>
        <p:origin x="-3204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5A23-9491-5C45-BB72-1F3D6DBBD3FF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9084C-2688-1B4F-928E-8F20BA25A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095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B4FB2-EB89-654E-8145-DD3DE5453136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FE92E-BEDA-E947-AE88-07DA2F3E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179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FE92E-BEDA-E947-AE88-07DA2F3EAC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64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FE92E-BEDA-E947-AE88-07DA2F3EAC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9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FE92E-BEDA-E947-AE88-07DA2F3EAC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74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FE92E-BEDA-E947-AE88-07DA2F3EAC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26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800"/>
              </a:spcAft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None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FE92E-BEDA-E947-AE88-07DA2F3EAC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0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800"/>
              </a:spcAft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None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spcAft>
                <a:spcPts val="800"/>
              </a:spcAft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FE92E-BEDA-E947-AE88-07DA2F3EAC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54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FE92E-BEDA-E947-AE88-07DA2F3EAC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53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FE92E-BEDA-E947-AE88-07DA2F3EAC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41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800"/>
              </a:spcAft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None/>
            </a:pPr>
            <a:endParaRPr lang="en-AU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spcAft>
                <a:spcPts val="800"/>
              </a:spcAft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endParaRPr lang="en-AU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FE92E-BEDA-E947-AE88-07DA2F3EAC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44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FE92E-BEDA-E947-AE88-07DA2F3EAC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7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8350-4B89-7042-9AE3-F4CD2E419451}" type="datetime1">
              <a:rPr lang="en-AU" smtClean="0"/>
              <a:t>26/05/2015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Interim Digital Transformation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78F0-A0D0-684F-BB9E-C849FBBD0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5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22BD-C90F-6147-B43D-535C95EE1622}" type="datetime1">
              <a:rPr lang="en-AU" smtClean="0"/>
              <a:t>26/05/2015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Interim Digital Transformation Office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094E-50E4-3849-9ABB-B137A1B351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57208"/>
          </a:xfrm>
          <a:prstGeom prst="rect">
            <a:avLst/>
          </a:prstGeom>
          <a:solidFill>
            <a:srgbClr val="0B40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to_cr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3" y="170185"/>
            <a:ext cx="3083814" cy="44804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06976" y="821101"/>
            <a:ext cx="8893250" cy="798784"/>
          </a:xfrm>
        </p:spPr>
        <p:txBody>
          <a:bodyPr anchor="t"/>
          <a:lstStyle>
            <a:lvl1pPr algn="l">
              <a:defRPr sz="4000" b="0" cap="none">
                <a:solidFill>
                  <a:srgbClr val="05547C"/>
                </a:solidFill>
              </a:defRPr>
            </a:lvl1pPr>
          </a:lstStyle>
          <a:p>
            <a:r>
              <a:rPr lang="en-AU" dirty="0" smtClean="0"/>
              <a:t>Super Heading – Title 1 Line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6976" y="1619885"/>
            <a:ext cx="8893250" cy="3026792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8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6E3A-1629-094B-8462-D702826B0367}" type="datetime1">
              <a:rPr lang="en-AU" smtClean="0"/>
              <a:t>26/05/2015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Interim Digital Transformation Office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094E-50E4-3849-9ABB-B137A1B35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3" y="170185"/>
            <a:ext cx="3083813" cy="44804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06976" y="710885"/>
            <a:ext cx="8883666" cy="798784"/>
          </a:xfrm>
        </p:spPr>
        <p:txBody>
          <a:bodyPr anchor="t"/>
          <a:lstStyle>
            <a:lvl1pPr algn="l">
              <a:defRPr sz="4000" b="0" cap="none">
                <a:solidFill>
                  <a:srgbClr val="05547C"/>
                </a:solidFill>
              </a:defRPr>
            </a:lvl1pPr>
          </a:lstStyle>
          <a:p>
            <a:r>
              <a:rPr lang="en-AU" dirty="0" smtClean="0"/>
              <a:t>Super Heading – Title 1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4715773"/>
            <a:ext cx="7203057" cy="325333"/>
          </a:xfrm>
          <a:prstGeom prst="rect">
            <a:avLst/>
          </a:prstGeom>
          <a:solidFill>
            <a:srgbClr val="0B40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3200" y="4738511"/>
            <a:ext cx="2133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27F739EE-772E-DD44-9D12-66DB1AE4ADDE}" type="datetime1">
              <a:rPr lang="en-AU" smtClean="0"/>
              <a:t>26/05/2015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55181" y="4738511"/>
            <a:ext cx="2895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Interim Digital Transformation Office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42" y="4756064"/>
            <a:ext cx="1695795" cy="24637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06975" y="92644"/>
            <a:ext cx="8888861" cy="798784"/>
          </a:xfrm>
        </p:spPr>
        <p:txBody>
          <a:bodyPr anchor="t"/>
          <a:lstStyle>
            <a:lvl1pPr algn="l">
              <a:defRPr sz="4000" b="0" cap="none">
                <a:solidFill>
                  <a:srgbClr val="05547C"/>
                </a:solidFill>
              </a:defRPr>
            </a:lvl1pPr>
          </a:lstStyle>
          <a:p>
            <a:r>
              <a:rPr lang="en-AU" dirty="0" smtClean="0"/>
              <a:t>Super Heading – Title 1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55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4715773"/>
            <a:ext cx="7203057" cy="325333"/>
          </a:xfrm>
          <a:prstGeom prst="rect">
            <a:avLst/>
          </a:prstGeom>
          <a:solidFill>
            <a:srgbClr val="0B40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3200" y="4741863"/>
            <a:ext cx="2133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F0A8A0B1-F428-B14C-AF79-A70B4E188020}" type="datetime1">
              <a:rPr lang="en-AU" smtClean="0"/>
              <a:pPr/>
              <a:t>26/05/2015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55181" y="4741863"/>
            <a:ext cx="2895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Interim Digital Transformation Office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42" y="4756064"/>
            <a:ext cx="1695795" cy="24637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106976" y="92644"/>
            <a:ext cx="8893250" cy="798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rgbClr val="0554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Super Heading – Title 1 Line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6976" y="891427"/>
            <a:ext cx="8893250" cy="3694949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08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4715773"/>
            <a:ext cx="7203057" cy="325333"/>
          </a:xfrm>
          <a:prstGeom prst="rect">
            <a:avLst/>
          </a:prstGeom>
          <a:solidFill>
            <a:srgbClr val="0B40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3200" y="4741863"/>
            <a:ext cx="2133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E24DA1D3-AF4C-964D-9CD4-CC0DEA91F27E}" type="datetime1">
              <a:rPr lang="en-AU" smtClean="0"/>
              <a:pPr/>
              <a:t>26/05/2015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55181" y="4741863"/>
            <a:ext cx="2895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Interim Digital Transformation Office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42" y="4756064"/>
            <a:ext cx="1695795" cy="24637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06975" y="92644"/>
            <a:ext cx="8888861" cy="1325922"/>
          </a:xfrm>
        </p:spPr>
        <p:txBody>
          <a:bodyPr anchor="t"/>
          <a:lstStyle>
            <a:lvl1pPr algn="l">
              <a:defRPr sz="4000" b="0" cap="none">
                <a:solidFill>
                  <a:srgbClr val="05547C"/>
                </a:solidFill>
              </a:defRPr>
            </a:lvl1pPr>
          </a:lstStyle>
          <a:p>
            <a:r>
              <a:rPr lang="en-AU" dirty="0" smtClean="0"/>
              <a:t>Super Heading – Title longer than one sentence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93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4715773"/>
            <a:ext cx="7203057" cy="325333"/>
          </a:xfrm>
          <a:prstGeom prst="rect">
            <a:avLst/>
          </a:prstGeom>
          <a:solidFill>
            <a:srgbClr val="0B40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3200" y="4741863"/>
            <a:ext cx="2133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092BF86F-29A5-C749-9BE6-B03DD6DEB849}" type="datetime1">
              <a:rPr lang="en-AU" smtClean="0"/>
              <a:pPr/>
              <a:t>26/05/2015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55181" y="4741863"/>
            <a:ext cx="2895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Interim Digital Transformation Office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42" y="4756064"/>
            <a:ext cx="1695795" cy="24637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06975" y="92644"/>
            <a:ext cx="8888861" cy="515998"/>
          </a:xfrm>
        </p:spPr>
        <p:txBody>
          <a:bodyPr anchor="t">
            <a:normAutofit/>
          </a:bodyPr>
          <a:lstStyle>
            <a:lvl1pPr algn="l">
              <a:defRPr sz="2400" b="0" cap="none">
                <a:solidFill>
                  <a:srgbClr val="05547C"/>
                </a:solidFill>
              </a:defRPr>
            </a:lvl1pPr>
          </a:lstStyle>
          <a:p>
            <a:r>
              <a:rPr lang="en-AU" dirty="0" smtClean="0"/>
              <a:t>Mini Heading – Title no longer than one sentence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34189" y="872010"/>
            <a:ext cx="38627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+mn-lt"/>
                <a:cs typeface="Arial"/>
              </a:rPr>
              <a:t>Lorem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ipsum</a:t>
            </a:r>
            <a:r>
              <a:rPr lang="en-US" sz="1100" dirty="0" smtClean="0">
                <a:latin typeface="+mn-lt"/>
                <a:cs typeface="Arial"/>
              </a:rPr>
              <a:t> dolor sit </a:t>
            </a:r>
            <a:r>
              <a:rPr lang="en-US" sz="1100" dirty="0" err="1" smtClean="0">
                <a:latin typeface="+mn-lt"/>
                <a:cs typeface="Arial"/>
              </a:rPr>
              <a:t>amet</a:t>
            </a:r>
            <a:r>
              <a:rPr lang="en-US" sz="1100" dirty="0" smtClean="0">
                <a:latin typeface="+mn-lt"/>
                <a:cs typeface="Arial"/>
              </a:rPr>
              <a:t>, </a:t>
            </a:r>
            <a:r>
              <a:rPr lang="en-US" sz="1100" dirty="0" err="1" smtClean="0">
                <a:latin typeface="+mn-lt"/>
                <a:cs typeface="Arial"/>
              </a:rPr>
              <a:t>consectetur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adipiscing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elit</a:t>
            </a:r>
            <a:r>
              <a:rPr lang="en-US" sz="1100" dirty="0" smtClean="0">
                <a:latin typeface="+mn-lt"/>
                <a:cs typeface="Arial"/>
              </a:rPr>
              <a:t>. </a:t>
            </a:r>
            <a:r>
              <a:rPr lang="en-US" sz="1100" dirty="0" err="1" smtClean="0">
                <a:latin typeface="+mn-lt"/>
                <a:cs typeface="Arial"/>
              </a:rPr>
              <a:t>Ut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tincidunt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odio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ut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enim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venenatis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mattis</a:t>
            </a:r>
            <a:r>
              <a:rPr lang="en-US" sz="1100" dirty="0" smtClean="0">
                <a:latin typeface="+mn-lt"/>
                <a:cs typeface="Arial"/>
              </a:rPr>
              <a:t>. </a:t>
            </a:r>
            <a:r>
              <a:rPr lang="en-US" sz="1100" dirty="0" err="1" smtClean="0">
                <a:latin typeface="+mn-lt"/>
                <a:cs typeface="Arial"/>
              </a:rPr>
              <a:t>Quisque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egestas</a:t>
            </a:r>
            <a:r>
              <a:rPr lang="en-US" sz="1100" dirty="0" smtClean="0">
                <a:latin typeface="+mn-lt"/>
                <a:cs typeface="Arial"/>
              </a:rPr>
              <a:t>, </a:t>
            </a:r>
            <a:r>
              <a:rPr lang="en-US" sz="1100" dirty="0" err="1" smtClean="0">
                <a:latin typeface="+mn-lt"/>
                <a:cs typeface="Arial"/>
              </a:rPr>
              <a:t>nibh</a:t>
            </a:r>
            <a:r>
              <a:rPr lang="en-US" sz="1100" dirty="0" smtClean="0">
                <a:latin typeface="+mn-lt"/>
                <a:cs typeface="Arial"/>
              </a:rPr>
              <a:t> sit </a:t>
            </a:r>
            <a:r>
              <a:rPr lang="en-US" sz="1100" dirty="0" err="1" smtClean="0">
                <a:latin typeface="+mn-lt"/>
                <a:cs typeface="Arial"/>
              </a:rPr>
              <a:t>amet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vestibulum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venenatis</a:t>
            </a:r>
            <a:r>
              <a:rPr lang="en-US" sz="1100" dirty="0" smtClean="0">
                <a:latin typeface="+mn-lt"/>
                <a:cs typeface="Arial"/>
              </a:rPr>
              <a:t>, </a:t>
            </a:r>
            <a:r>
              <a:rPr lang="en-US" sz="1100" dirty="0" err="1" smtClean="0">
                <a:latin typeface="+mn-lt"/>
                <a:cs typeface="Arial"/>
              </a:rPr>
              <a:t>justo</a:t>
            </a:r>
            <a:r>
              <a:rPr lang="en-US" sz="1100" dirty="0" smtClean="0">
                <a:latin typeface="+mn-lt"/>
                <a:cs typeface="Arial"/>
              </a:rPr>
              <a:t> ante </a:t>
            </a:r>
            <a:r>
              <a:rPr lang="en-US" sz="1100" dirty="0" err="1" smtClean="0">
                <a:latin typeface="+mn-lt"/>
                <a:cs typeface="Arial"/>
              </a:rPr>
              <a:t>dapibus</a:t>
            </a:r>
            <a:r>
              <a:rPr lang="en-US" sz="1100" dirty="0" smtClean="0">
                <a:latin typeface="+mn-lt"/>
                <a:cs typeface="Arial"/>
              </a:rPr>
              <a:t> ligula, </a:t>
            </a:r>
            <a:r>
              <a:rPr lang="en-US" sz="1100" dirty="0" err="1" smtClean="0">
                <a:latin typeface="+mn-lt"/>
                <a:cs typeface="Arial"/>
              </a:rPr>
              <a:t>nec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mollis</a:t>
            </a:r>
            <a:r>
              <a:rPr lang="en-US" sz="1100" dirty="0" smtClean="0">
                <a:latin typeface="+mn-lt"/>
                <a:cs typeface="Arial"/>
              </a:rPr>
              <a:t> quam </a:t>
            </a:r>
            <a:r>
              <a:rPr lang="en-US" sz="1100" dirty="0" err="1" smtClean="0">
                <a:latin typeface="+mn-lt"/>
                <a:cs typeface="Arial"/>
              </a:rPr>
              <a:t>neque</a:t>
            </a:r>
            <a:r>
              <a:rPr lang="en-US" sz="1100" dirty="0" smtClean="0">
                <a:latin typeface="+mn-lt"/>
                <a:cs typeface="Arial"/>
              </a:rPr>
              <a:t> et </a:t>
            </a:r>
            <a:r>
              <a:rPr lang="en-US" sz="1100" dirty="0" err="1" smtClean="0">
                <a:latin typeface="+mn-lt"/>
                <a:cs typeface="Arial"/>
              </a:rPr>
              <a:t>odio</a:t>
            </a:r>
            <a:r>
              <a:rPr lang="en-US" sz="1100" dirty="0" smtClean="0">
                <a:latin typeface="+mn-lt"/>
                <a:cs typeface="Arial"/>
              </a:rPr>
              <a:t>. </a:t>
            </a:r>
          </a:p>
          <a:p>
            <a:endParaRPr lang="en-US" sz="1100" dirty="0" smtClean="0">
              <a:latin typeface="+mn-lt"/>
              <a:cs typeface="Arial"/>
            </a:endParaRPr>
          </a:p>
          <a:p>
            <a:r>
              <a:rPr lang="en-US" sz="1100" dirty="0" err="1" smtClean="0">
                <a:latin typeface="+mn-lt"/>
                <a:cs typeface="Arial"/>
              </a:rPr>
              <a:t>Morbi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sed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fermentum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libero</a:t>
            </a:r>
            <a:r>
              <a:rPr lang="en-US" sz="1100" dirty="0" smtClean="0">
                <a:latin typeface="+mn-lt"/>
                <a:cs typeface="Arial"/>
              </a:rPr>
              <a:t>. </a:t>
            </a:r>
            <a:r>
              <a:rPr lang="en-US" sz="1100" dirty="0" err="1" smtClean="0">
                <a:latin typeface="+mn-lt"/>
                <a:cs typeface="Arial"/>
              </a:rPr>
              <a:t>Aliquam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aliquam</a:t>
            </a:r>
            <a:r>
              <a:rPr lang="en-US" sz="1100" dirty="0" smtClean="0">
                <a:latin typeface="+mn-lt"/>
                <a:cs typeface="Arial"/>
              </a:rPr>
              <a:t>, </a:t>
            </a:r>
            <a:r>
              <a:rPr lang="en-US" sz="1100" dirty="0" err="1" smtClean="0">
                <a:latin typeface="+mn-lt"/>
                <a:cs typeface="Arial"/>
              </a:rPr>
              <a:t>orci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eget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laoreet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facilisis</a:t>
            </a:r>
            <a:r>
              <a:rPr lang="en-US" sz="1100" dirty="0" smtClean="0">
                <a:latin typeface="+mn-lt"/>
                <a:cs typeface="Arial"/>
              </a:rPr>
              <a:t>, </a:t>
            </a:r>
            <a:r>
              <a:rPr lang="en-US" sz="1100" dirty="0" err="1" smtClean="0">
                <a:latin typeface="+mn-lt"/>
                <a:cs typeface="Arial"/>
              </a:rPr>
              <a:t>lectus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neque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blandit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purus</a:t>
            </a:r>
            <a:r>
              <a:rPr lang="en-US" sz="1100" dirty="0" smtClean="0">
                <a:latin typeface="+mn-lt"/>
                <a:cs typeface="Arial"/>
              </a:rPr>
              <a:t>, </a:t>
            </a:r>
            <a:r>
              <a:rPr lang="en-US" sz="1100" dirty="0" err="1" smtClean="0">
                <a:latin typeface="+mn-lt"/>
                <a:cs typeface="Arial"/>
              </a:rPr>
              <a:t>quis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luctus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elit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turpis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quis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eros</a:t>
            </a:r>
            <a:r>
              <a:rPr lang="en-US" sz="1100" dirty="0" smtClean="0">
                <a:latin typeface="+mn-lt"/>
                <a:cs typeface="Arial"/>
              </a:rPr>
              <a:t>. </a:t>
            </a:r>
            <a:r>
              <a:rPr lang="en-US" sz="1100" dirty="0" err="1" smtClean="0">
                <a:latin typeface="+mn-lt"/>
                <a:cs typeface="Arial"/>
              </a:rPr>
              <a:t>Vestibulum</a:t>
            </a:r>
            <a:r>
              <a:rPr lang="en-US" sz="1100" dirty="0" smtClean="0">
                <a:latin typeface="+mn-lt"/>
                <a:cs typeface="Arial"/>
              </a:rPr>
              <a:t> id </a:t>
            </a:r>
            <a:r>
              <a:rPr lang="en-US" sz="1100" dirty="0" err="1" smtClean="0">
                <a:latin typeface="+mn-lt"/>
                <a:cs typeface="Arial"/>
              </a:rPr>
              <a:t>volutpat</a:t>
            </a:r>
            <a:r>
              <a:rPr lang="en-US" sz="1100" dirty="0" smtClean="0">
                <a:latin typeface="+mn-lt"/>
                <a:cs typeface="Arial"/>
              </a:rPr>
              <a:t> mi, vitae </a:t>
            </a:r>
            <a:r>
              <a:rPr lang="en-US" sz="1100" dirty="0" err="1" smtClean="0">
                <a:latin typeface="+mn-lt"/>
                <a:cs typeface="Arial"/>
              </a:rPr>
              <a:t>iaculis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elit</a:t>
            </a:r>
            <a:r>
              <a:rPr lang="en-US" sz="1100" dirty="0" smtClean="0">
                <a:latin typeface="+mn-lt"/>
                <a:cs typeface="Arial"/>
              </a:rPr>
              <a:t>. In dictum ante </a:t>
            </a:r>
            <a:r>
              <a:rPr lang="en-US" sz="1100" dirty="0" err="1" smtClean="0">
                <a:latin typeface="+mn-lt"/>
                <a:cs typeface="Arial"/>
              </a:rPr>
              <a:t>iaculis</a:t>
            </a:r>
            <a:r>
              <a:rPr lang="en-US" sz="1100" dirty="0" smtClean="0">
                <a:latin typeface="+mn-lt"/>
                <a:cs typeface="Arial"/>
              </a:rPr>
              <a:t>, </a:t>
            </a:r>
            <a:r>
              <a:rPr lang="en-US" sz="1100" dirty="0" err="1" smtClean="0">
                <a:latin typeface="+mn-lt"/>
                <a:cs typeface="Arial"/>
              </a:rPr>
              <a:t>placerat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orci</a:t>
            </a:r>
            <a:r>
              <a:rPr lang="en-US" sz="1100" dirty="0" smtClean="0">
                <a:latin typeface="+mn-lt"/>
                <a:cs typeface="Arial"/>
              </a:rPr>
              <a:t> in, </a:t>
            </a:r>
            <a:r>
              <a:rPr lang="en-US" sz="1100" dirty="0" err="1" smtClean="0">
                <a:latin typeface="+mn-lt"/>
                <a:cs typeface="Arial"/>
              </a:rPr>
              <a:t>dapibus</a:t>
            </a:r>
            <a:r>
              <a:rPr lang="en-US" sz="1100" dirty="0" smtClean="0">
                <a:latin typeface="+mn-lt"/>
                <a:cs typeface="Arial"/>
              </a:rPr>
              <a:t> dui. In </a:t>
            </a:r>
            <a:r>
              <a:rPr lang="en-US" sz="1100" dirty="0" err="1" smtClean="0">
                <a:latin typeface="+mn-lt"/>
                <a:cs typeface="Arial"/>
              </a:rPr>
              <a:t>ultricies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mauris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lorem</a:t>
            </a:r>
            <a:r>
              <a:rPr lang="en-US" sz="1100" dirty="0" smtClean="0">
                <a:latin typeface="+mn-lt"/>
                <a:cs typeface="Arial"/>
              </a:rPr>
              <a:t>, vitae </a:t>
            </a:r>
            <a:r>
              <a:rPr lang="en-US" sz="1100" dirty="0" err="1" smtClean="0">
                <a:latin typeface="+mn-lt"/>
                <a:cs typeface="Arial"/>
              </a:rPr>
              <a:t>tincidunt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leo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pharetra</a:t>
            </a:r>
            <a:r>
              <a:rPr lang="en-US" sz="1100" dirty="0" smtClean="0">
                <a:latin typeface="+mn-lt"/>
                <a:cs typeface="Arial"/>
              </a:rPr>
              <a:t> in.</a:t>
            </a:r>
            <a:endParaRPr lang="en-US" sz="1100" dirty="0">
              <a:latin typeface="+mn-lt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312250" y="872010"/>
            <a:ext cx="38627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+mn-lt"/>
                <a:cs typeface="Arial"/>
              </a:rPr>
              <a:t>Lorem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ipsum</a:t>
            </a:r>
            <a:r>
              <a:rPr lang="en-US" sz="1100" dirty="0" smtClean="0">
                <a:latin typeface="+mn-lt"/>
                <a:cs typeface="Arial"/>
              </a:rPr>
              <a:t> dolor sit </a:t>
            </a:r>
            <a:r>
              <a:rPr lang="en-US" sz="1100" dirty="0" err="1" smtClean="0">
                <a:latin typeface="+mn-lt"/>
                <a:cs typeface="Arial"/>
              </a:rPr>
              <a:t>amet</a:t>
            </a:r>
            <a:r>
              <a:rPr lang="en-US" sz="1100" dirty="0" smtClean="0">
                <a:latin typeface="+mn-lt"/>
                <a:cs typeface="Arial"/>
              </a:rPr>
              <a:t>, </a:t>
            </a:r>
            <a:r>
              <a:rPr lang="en-US" sz="1100" dirty="0" err="1" smtClean="0">
                <a:latin typeface="+mn-lt"/>
                <a:cs typeface="Arial"/>
              </a:rPr>
              <a:t>consectetur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adipiscing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elit</a:t>
            </a:r>
            <a:r>
              <a:rPr lang="en-US" sz="1100" dirty="0" smtClean="0">
                <a:latin typeface="+mn-lt"/>
                <a:cs typeface="Arial"/>
              </a:rPr>
              <a:t>. </a:t>
            </a:r>
            <a:r>
              <a:rPr lang="en-US" sz="1100" dirty="0" err="1" smtClean="0">
                <a:latin typeface="+mn-lt"/>
                <a:cs typeface="Arial"/>
              </a:rPr>
              <a:t>Ut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tincidunt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odio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ut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enim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venenatis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mattis</a:t>
            </a:r>
            <a:r>
              <a:rPr lang="en-US" sz="1100" dirty="0" smtClean="0">
                <a:latin typeface="+mn-lt"/>
                <a:cs typeface="Arial"/>
              </a:rPr>
              <a:t>. </a:t>
            </a:r>
            <a:r>
              <a:rPr lang="en-US" sz="1100" dirty="0" err="1" smtClean="0">
                <a:latin typeface="+mn-lt"/>
                <a:cs typeface="Arial"/>
              </a:rPr>
              <a:t>Quisque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egestas</a:t>
            </a:r>
            <a:r>
              <a:rPr lang="en-US" sz="1100" dirty="0" smtClean="0">
                <a:latin typeface="+mn-lt"/>
                <a:cs typeface="Arial"/>
              </a:rPr>
              <a:t>, </a:t>
            </a:r>
            <a:r>
              <a:rPr lang="en-US" sz="1100" dirty="0" err="1" smtClean="0">
                <a:latin typeface="+mn-lt"/>
                <a:cs typeface="Arial"/>
              </a:rPr>
              <a:t>nibh</a:t>
            </a:r>
            <a:r>
              <a:rPr lang="en-US" sz="1100" dirty="0" smtClean="0">
                <a:latin typeface="+mn-lt"/>
                <a:cs typeface="Arial"/>
              </a:rPr>
              <a:t> sit </a:t>
            </a:r>
            <a:r>
              <a:rPr lang="en-US" sz="1100" dirty="0" err="1" smtClean="0">
                <a:latin typeface="+mn-lt"/>
                <a:cs typeface="Arial"/>
              </a:rPr>
              <a:t>amet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vestibulum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venenatis</a:t>
            </a:r>
            <a:r>
              <a:rPr lang="en-US" sz="1100" dirty="0" smtClean="0">
                <a:latin typeface="+mn-lt"/>
                <a:cs typeface="Arial"/>
              </a:rPr>
              <a:t>, </a:t>
            </a:r>
            <a:r>
              <a:rPr lang="en-US" sz="1100" dirty="0" err="1" smtClean="0">
                <a:latin typeface="+mn-lt"/>
                <a:cs typeface="Arial"/>
              </a:rPr>
              <a:t>justo</a:t>
            </a:r>
            <a:r>
              <a:rPr lang="en-US" sz="1100" dirty="0" smtClean="0">
                <a:latin typeface="+mn-lt"/>
                <a:cs typeface="Arial"/>
              </a:rPr>
              <a:t> ante </a:t>
            </a:r>
            <a:r>
              <a:rPr lang="en-US" sz="1100" dirty="0" err="1" smtClean="0">
                <a:latin typeface="+mn-lt"/>
                <a:cs typeface="Arial"/>
              </a:rPr>
              <a:t>dapibus</a:t>
            </a:r>
            <a:r>
              <a:rPr lang="en-US" sz="1100" dirty="0" smtClean="0">
                <a:latin typeface="+mn-lt"/>
                <a:cs typeface="Arial"/>
              </a:rPr>
              <a:t> ligula, </a:t>
            </a:r>
            <a:r>
              <a:rPr lang="en-US" sz="1100" dirty="0" err="1" smtClean="0">
                <a:latin typeface="+mn-lt"/>
                <a:cs typeface="Arial"/>
              </a:rPr>
              <a:t>nec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mollis</a:t>
            </a:r>
            <a:r>
              <a:rPr lang="en-US" sz="1100" dirty="0" smtClean="0">
                <a:latin typeface="+mn-lt"/>
                <a:cs typeface="Arial"/>
              </a:rPr>
              <a:t> quam </a:t>
            </a:r>
            <a:r>
              <a:rPr lang="en-US" sz="1100" dirty="0" err="1" smtClean="0">
                <a:latin typeface="+mn-lt"/>
                <a:cs typeface="Arial"/>
              </a:rPr>
              <a:t>neque</a:t>
            </a:r>
            <a:r>
              <a:rPr lang="en-US" sz="1100" dirty="0" smtClean="0">
                <a:latin typeface="+mn-lt"/>
                <a:cs typeface="Arial"/>
              </a:rPr>
              <a:t> et </a:t>
            </a:r>
            <a:r>
              <a:rPr lang="en-US" sz="1100" dirty="0" err="1" smtClean="0">
                <a:latin typeface="+mn-lt"/>
                <a:cs typeface="Arial"/>
              </a:rPr>
              <a:t>odio</a:t>
            </a:r>
            <a:r>
              <a:rPr lang="en-US" sz="1100" dirty="0" smtClean="0">
                <a:latin typeface="+mn-lt"/>
                <a:cs typeface="Arial"/>
              </a:rPr>
              <a:t>. </a:t>
            </a:r>
          </a:p>
          <a:p>
            <a:endParaRPr lang="en-US" sz="1100" dirty="0" smtClean="0">
              <a:latin typeface="+mn-lt"/>
              <a:cs typeface="Arial"/>
            </a:endParaRPr>
          </a:p>
          <a:p>
            <a:r>
              <a:rPr lang="en-US" sz="1100" dirty="0" err="1" smtClean="0">
                <a:latin typeface="+mn-lt"/>
                <a:cs typeface="Arial"/>
              </a:rPr>
              <a:t>Morbi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sed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fermentum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libero</a:t>
            </a:r>
            <a:r>
              <a:rPr lang="en-US" sz="1100" dirty="0" smtClean="0">
                <a:latin typeface="+mn-lt"/>
                <a:cs typeface="Arial"/>
              </a:rPr>
              <a:t>. </a:t>
            </a:r>
            <a:r>
              <a:rPr lang="en-US" sz="1100" dirty="0" err="1" smtClean="0">
                <a:latin typeface="+mn-lt"/>
                <a:cs typeface="Arial"/>
              </a:rPr>
              <a:t>Aliquam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aliquam</a:t>
            </a:r>
            <a:r>
              <a:rPr lang="en-US" sz="1100" dirty="0" smtClean="0">
                <a:latin typeface="+mn-lt"/>
                <a:cs typeface="Arial"/>
              </a:rPr>
              <a:t>, </a:t>
            </a:r>
            <a:r>
              <a:rPr lang="en-US" sz="1100" dirty="0" err="1" smtClean="0">
                <a:latin typeface="+mn-lt"/>
                <a:cs typeface="Arial"/>
              </a:rPr>
              <a:t>orci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eget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laoreet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facilisis</a:t>
            </a:r>
            <a:r>
              <a:rPr lang="en-US" sz="1100" dirty="0" smtClean="0">
                <a:latin typeface="+mn-lt"/>
                <a:cs typeface="Arial"/>
              </a:rPr>
              <a:t>, </a:t>
            </a:r>
            <a:r>
              <a:rPr lang="en-US" sz="1100" dirty="0" err="1" smtClean="0">
                <a:latin typeface="+mn-lt"/>
                <a:cs typeface="Arial"/>
              </a:rPr>
              <a:t>lectus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neque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blandit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purus</a:t>
            </a:r>
            <a:r>
              <a:rPr lang="en-US" sz="1100" dirty="0" smtClean="0">
                <a:latin typeface="+mn-lt"/>
                <a:cs typeface="Arial"/>
              </a:rPr>
              <a:t>, </a:t>
            </a:r>
            <a:r>
              <a:rPr lang="en-US" sz="1100" dirty="0" err="1" smtClean="0">
                <a:latin typeface="+mn-lt"/>
                <a:cs typeface="Arial"/>
              </a:rPr>
              <a:t>quis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luctus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elit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turpis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quis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eros</a:t>
            </a:r>
            <a:r>
              <a:rPr lang="en-US" sz="1100" dirty="0" smtClean="0">
                <a:latin typeface="+mn-lt"/>
                <a:cs typeface="Arial"/>
              </a:rPr>
              <a:t>. </a:t>
            </a:r>
            <a:r>
              <a:rPr lang="en-US" sz="1100" dirty="0" err="1" smtClean="0">
                <a:latin typeface="+mn-lt"/>
                <a:cs typeface="Arial"/>
              </a:rPr>
              <a:t>Vestibulum</a:t>
            </a:r>
            <a:r>
              <a:rPr lang="en-US" sz="1100" dirty="0" smtClean="0">
                <a:latin typeface="+mn-lt"/>
                <a:cs typeface="Arial"/>
              </a:rPr>
              <a:t> id </a:t>
            </a:r>
            <a:r>
              <a:rPr lang="en-US" sz="1100" dirty="0" err="1" smtClean="0">
                <a:latin typeface="+mn-lt"/>
                <a:cs typeface="Arial"/>
              </a:rPr>
              <a:t>volutpat</a:t>
            </a:r>
            <a:r>
              <a:rPr lang="en-US" sz="1100" dirty="0" smtClean="0">
                <a:latin typeface="+mn-lt"/>
                <a:cs typeface="Arial"/>
              </a:rPr>
              <a:t> mi, vitae </a:t>
            </a:r>
            <a:r>
              <a:rPr lang="en-US" sz="1100" dirty="0" err="1" smtClean="0">
                <a:latin typeface="+mn-lt"/>
                <a:cs typeface="Arial"/>
              </a:rPr>
              <a:t>iaculis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elit</a:t>
            </a:r>
            <a:r>
              <a:rPr lang="en-US" sz="1100" dirty="0" smtClean="0">
                <a:latin typeface="+mn-lt"/>
                <a:cs typeface="Arial"/>
              </a:rPr>
              <a:t>. In dictum ante </a:t>
            </a:r>
            <a:r>
              <a:rPr lang="en-US" sz="1100" dirty="0" err="1" smtClean="0">
                <a:latin typeface="+mn-lt"/>
                <a:cs typeface="Arial"/>
              </a:rPr>
              <a:t>iaculis</a:t>
            </a:r>
            <a:r>
              <a:rPr lang="en-US" sz="1100" dirty="0" smtClean="0">
                <a:latin typeface="+mn-lt"/>
                <a:cs typeface="Arial"/>
              </a:rPr>
              <a:t>, </a:t>
            </a:r>
            <a:r>
              <a:rPr lang="en-US" sz="1100" dirty="0" err="1" smtClean="0">
                <a:latin typeface="+mn-lt"/>
                <a:cs typeface="Arial"/>
              </a:rPr>
              <a:t>placerat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orci</a:t>
            </a:r>
            <a:r>
              <a:rPr lang="en-US" sz="1100" dirty="0" smtClean="0">
                <a:latin typeface="+mn-lt"/>
                <a:cs typeface="Arial"/>
              </a:rPr>
              <a:t> in, </a:t>
            </a:r>
            <a:r>
              <a:rPr lang="en-US" sz="1100" dirty="0" err="1" smtClean="0">
                <a:latin typeface="+mn-lt"/>
                <a:cs typeface="Arial"/>
              </a:rPr>
              <a:t>dapibus</a:t>
            </a:r>
            <a:r>
              <a:rPr lang="en-US" sz="1100" dirty="0" smtClean="0">
                <a:latin typeface="+mn-lt"/>
                <a:cs typeface="Arial"/>
              </a:rPr>
              <a:t> dui. In </a:t>
            </a:r>
            <a:r>
              <a:rPr lang="en-US" sz="1100" dirty="0" err="1" smtClean="0">
                <a:latin typeface="+mn-lt"/>
                <a:cs typeface="Arial"/>
              </a:rPr>
              <a:t>ultricies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mauris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lorem</a:t>
            </a:r>
            <a:r>
              <a:rPr lang="en-US" sz="1100" dirty="0" smtClean="0">
                <a:latin typeface="+mn-lt"/>
                <a:cs typeface="Arial"/>
              </a:rPr>
              <a:t>, vitae </a:t>
            </a:r>
            <a:r>
              <a:rPr lang="en-US" sz="1100" dirty="0" err="1" smtClean="0">
                <a:latin typeface="+mn-lt"/>
                <a:cs typeface="Arial"/>
              </a:rPr>
              <a:t>tincidunt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leo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pharetra</a:t>
            </a:r>
            <a:r>
              <a:rPr lang="en-US" sz="1100" dirty="0" smtClean="0">
                <a:latin typeface="+mn-lt"/>
                <a:cs typeface="Arial"/>
              </a:rPr>
              <a:t> in.</a:t>
            </a:r>
            <a:endParaRPr lang="en-US" sz="110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0327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4715773"/>
            <a:ext cx="7203057" cy="325333"/>
          </a:xfrm>
          <a:prstGeom prst="rect">
            <a:avLst/>
          </a:prstGeom>
          <a:solidFill>
            <a:srgbClr val="0B40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3200" y="4748095"/>
            <a:ext cx="2133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812D923-107A-4F49-B2F6-A7F331BAA745}" type="datetime1">
              <a:rPr lang="en-AU" smtClean="0"/>
              <a:pPr/>
              <a:t>26/05/2015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55181" y="4748095"/>
            <a:ext cx="2895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Interim Digital Transformation Office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42" y="4756064"/>
            <a:ext cx="1695795" cy="24637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06975" y="92644"/>
            <a:ext cx="8888861" cy="846678"/>
          </a:xfrm>
        </p:spPr>
        <p:txBody>
          <a:bodyPr anchor="t">
            <a:normAutofit/>
          </a:bodyPr>
          <a:lstStyle>
            <a:lvl1pPr algn="l">
              <a:defRPr sz="2400" b="0" cap="none">
                <a:solidFill>
                  <a:srgbClr val="05547C"/>
                </a:solidFill>
              </a:defRPr>
            </a:lvl1pPr>
          </a:lstStyle>
          <a:p>
            <a:r>
              <a:rPr lang="en-AU" dirty="0" smtClean="0"/>
              <a:t>Mini Heading – For Titles that may be considerably longer than one sentence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8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40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to_cr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07" y="433770"/>
            <a:ext cx="5381947" cy="78193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3520" y="2352747"/>
            <a:ext cx="7772400" cy="798784"/>
          </a:xfrm>
        </p:spPr>
        <p:txBody>
          <a:bodyPr anchor="t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Super Heading – Title 1 Line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3520" y="3223301"/>
            <a:ext cx="7772400" cy="69273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Heading 1</a:t>
            </a:r>
          </a:p>
        </p:txBody>
      </p:sp>
    </p:spTree>
    <p:extLst>
      <p:ext uri="{BB962C8B-B14F-4D97-AF65-F5344CB8AC3E}">
        <p14:creationId xmlns:p14="http://schemas.microsoft.com/office/powerpoint/2010/main" val="337962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40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to_cr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07" y="433770"/>
            <a:ext cx="5381947" cy="78193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3520" y="2228853"/>
            <a:ext cx="7772400" cy="1364047"/>
          </a:xfrm>
        </p:spPr>
        <p:txBody>
          <a:bodyPr anchor="t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Super Heading – Title longer than one sentence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3520" y="3664670"/>
            <a:ext cx="7772400" cy="69273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Heading 1</a:t>
            </a:r>
          </a:p>
        </p:txBody>
      </p:sp>
    </p:spTree>
    <p:extLst>
      <p:ext uri="{BB962C8B-B14F-4D97-AF65-F5344CB8AC3E}">
        <p14:creationId xmlns:p14="http://schemas.microsoft.com/office/powerpoint/2010/main" val="161280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07" y="433770"/>
            <a:ext cx="5381946" cy="78193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3520" y="2352747"/>
            <a:ext cx="7772400" cy="798784"/>
          </a:xfrm>
        </p:spPr>
        <p:txBody>
          <a:bodyPr anchor="t"/>
          <a:lstStyle>
            <a:lvl1pPr algn="l">
              <a:defRPr sz="4000" b="0" cap="none">
                <a:solidFill>
                  <a:srgbClr val="05547C"/>
                </a:solidFill>
              </a:defRPr>
            </a:lvl1pPr>
          </a:lstStyle>
          <a:p>
            <a:r>
              <a:rPr lang="en-AU" dirty="0" smtClean="0"/>
              <a:t>Super Heading – Title 1 Line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3520" y="3223301"/>
            <a:ext cx="7772400" cy="69273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0B407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Heading 1</a:t>
            </a:r>
          </a:p>
        </p:txBody>
      </p:sp>
    </p:spTree>
    <p:extLst>
      <p:ext uri="{BB962C8B-B14F-4D97-AF65-F5344CB8AC3E}">
        <p14:creationId xmlns:p14="http://schemas.microsoft.com/office/powerpoint/2010/main" val="2206130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07" y="433770"/>
            <a:ext cx="5381946" cy="78193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3520" y="2228853"/>
            <a:ext cx="7772400" cy="1364047"/>
          </a:xfrm>
        </p:spPr>
        <p:txBody>
          <a:bodyPr anchor="t"/>
          <a:lstStyle>
            <a:lvl1pPr algn="l">
              <a:defRPr sz="4000" b="0" cap="none">
                <a:solidFill>
                  <a:srgbClr val="0B407C"/>
                </a:solidFill>
              </a:defRPr>
            </a:lvl1pPr>
          </a:lstStyle>
          <a:p>
            <a:r>
              <a:rPr lang="en-AU" dirty="0" smtClean="0"/>
              <a:t>Super Heading – Title longer than one sentence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3520" y="3664670"/>
            <a:ext cx="7772400" cy="69273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0B407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Heading 1</a:t>
            </a:r>
          </a:p>
        </p:txBody>
      </p:sp>
    </p:spTree>
    <p:extLst>
      <p:ext uri="{BB962C8B-B14F-4D97-AF65-F5344CB8AC3E}">
        <p14:creationId xmlns:p14="http://schemas.microsoft.com/office/powerpoint/2010/main" val="287684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40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3520" y="1710559"/>
            <a:ext cx="8465650" cy="798784"/>
          </a:xfrm>
        </p:spPr>
        <p:txBody>
          <a:bodyPr anchor="t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Super Heading – Title 1 Line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3520" y="2581113"/>
            <a:ext cx="8465650" cy="69273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Heading 1</a:t>
            </a:r>
          </a:p>
        </p:txBody>
      </p:sp>
      <p:pic>
        <p:nvPicPr>
          <p:cNvPr id="6" name="Picture 5" descr="dto_cr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40" y="4622373"/>
            <a:ext cx="1987330" cy="28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2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Pag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3520" y="1710559"/>
            <a:ext cx="8465650" cy="798784"/>
          </a:xfrm>
        </p:spPr>
        <p:txBody>
          <a:bodyPr anchor="t"/>
          <a:lstStyle>
            <a:lvl1pPr algn="l">
              <a:defRPr sz="4000" b="0" cap="none">
                <a:solidFill>
                  <a:srgbClr val="0B407C"/>
                </a:solidFill>
              </a:defRPr>
            </a:lvl1pPr>
          </a:lstStyle>
          <a:p>
            <a:r>
              <a:rPr lang="en-AU" dirty="0" smtClean="0"/>
              <a:t>Super Heading – Title 1 Line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3520" y="2581113"/>
            <a:ext cx="8465650" cy="69273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0B407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Heading 1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40" y="4622373"/>
            <a:ext cx="1987329" cy="28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93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D487-AAC8-C84A-870E-4D5B8673C0D7}" type="datetime1">
              <a:rPr lang="en-AU" smtClean="0"/>
              <a:t>26/05/2015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Interim Digital Transformation Office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094E-50E4-3849-9ABB-B137A1B351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57208"/>
          </a:xfrm>
          <a:prstGeom prst="rect">
            <a:avLst/>
          </a:prstGeom>
          <a:solidFill>
            <a:srgbClr val="0B40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to_cr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3" y="170185"/>
            <a:ext cx="3083814" cy="44804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06975" y="821101"/>
            <a:ext cx="8854911" cy="798784"/>
          </a:xfrm>
        </p:spPr>
        <p:txBody>
          <a:bodyPr anchor="t"/>
          <a:lstStyle>
            <a:lvl1pPr algn="l">
              <a:defRPr sz="4000" b="0" cap="none">
                <a:solidFill>
                  <a:srgbClr val="05547C"/>
                </a:solidFill>
              </a:defRPr>
            </a:lvl1pPr>
          </a:lstStyle>
          <a:p>
            <a:r>
              <a:rPr lang="en-AU" dirty="0" smtClean="0"/>
              <a:t>Super Heading – Title 1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9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D056-7EBE-0745-8CDA-5C0024DCFBEA}" type="datetime1">
              <a:rPr lang="en-AU" smtClean="0"/>
              <a:t>26/05/2015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Interim Digital Transformation Office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094E-50E4-3849-9ABB-B137A1B351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57208"/>
          </a:xfrm>
          <a:prstGeom prst="rect">
            <a:avLst/>
          </a:prstGeom>
          <a:solidFill>
            <a:srgbClr val="0B40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to_cr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3" y="170185"/>
            <a:ext cx="3083814" cy="44804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06975" y="821101"/>
            <a:ext cx="8854911" cy="798784"/>
          </a:xfrm>
        </p:spPr>
        <p:txBody>
          <a:bodyPr anchor="t"/>
          <a:lstStyle>
            <a:lvl1pPr algn="l">
              <a:defRPr sz="4000" b="0" cap="none">
                <a:solidFill>
                  <a:srgbClr val="05547C"/>
                </a:solidFill>
              </a:defRPr>
            </a:lvl1pPr>
          </a:lstStyle>
          <a:p>
            <a:r>
              <a:rPr lang="en-AU" dirty="0" smtClean="0"/>
              <a:t>Super Heading – Title 1 Line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34189" y="1753821"/>
            <a:ext cx="3862718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+mn-lt"/>
                <a:cs typeface="Arial"/>
              </a:rPr>
              <a:t>Lorem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ipsum</a:t>
            </a:r>
            <a:r>
              <a:rPr lang="en-US" sz="1100" dirty="0" smtClean="0">
                <a:latin typeface="+mn-lt"/>
                <a:cs typeface="Arial"/>
              </a:rPr>
              <a:t> dolor sit </a:t>
            </a:r>
            <a:r>
              <a:rPr lang="en-US" sz="1100" dirty="0" err="1" smtClean="0">
                <a:latin typeface="+mn-lt"/>
                <a:cs typeface="Arial"/>
              </a:rPr>
              <a:t>amet</a:t>
            </a:r>
            <a:r>
              <a:rPr lang="en-US" sz="1100" dirty="0" smtClean="0">
                <a:latin typeface="+mn-lt"/>
                <a:cs typeface="Arial"/>
              </a:rPr>
              <a:t>, </a:t>
            </a:r>
            <a:r>
              <a:rPr lang="en-US" sz="1100" dirty="0" err="1" smtClean="0">
                <a:latin typeface="+mn-lt"/>
                <a:cs typeface="Arial"/>
              </a:rPr>
              <a:t>consectetur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adipiscing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elit</a:t>
            </a:r>
            <a:r>
              <a:rPr lang="en-US" sz="1100" dirty="0" smtClean="0">
                <a:latin typeface="+mn-lt"/>
                <a:cs typeface="Arial"/>
              </a:rPr>
              <a:t>. </a:t>
            </a:r>
            <a:r>
              <a:rPr lang="en-US" sz="1100" dirty="0" err="1" smtClean="0">
                <a:latin typeface="+mn-lt"/>
                <a:cs typeface="Arial"/>
              </a:rPr>
              <a:t>Ut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tincidunt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odio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ut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enim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venenatis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mattis</a:t>
            </a:r>
            <a:r>
              <a:rPr lang="en-US" sz="1100" dirty="0" smtClean="0">
                <a:latin typeface="+mn-lt"/>
                <a:cs typeface="Arial"/>
              </a:rPr>
              <a:t>. </a:t>
            </a:r>
            <a:r>
              <a:rPr lang="en-US" sz="1100" dirty="0" err="1" smtClean="0">
                <a:latin typeface="+mn-lt"/>
                <a:cs typeface="Arial"/>
              </a:rPr>
              <a:t>Quisque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egestas</a:t>
            </a:r>
            <a:r>
              <a:rPr lang="en-US" sz="1100" dirty="0" smtClean="0">
                <a:latin typeface="+mn-lt"/>
                <a:cs typeface="Arial"/>
              </a:rPr>
              <a:t>, </a:t>
            </a:r>
            <a:r>
              <a:rPr lang="en-US" sz="1100" dirty="0" err="1" smtClean="0">
                <a:latin typeface="+mn-lt"/>
                <a:cs typeface="Arial"/>
              </a:rPr>
              <a:t>nibh</a:t>
            </a:r>
            <a:r>
              <a:rPr lang="en-US" sz="1100" dirty="0" smtClean="0">
                <a:latin typeface="+mn-lt"/>
                <a:cs typeface="Arial"/>
              </a:rPr>
              <a:t> sit </a:t>
            </a:r>
            <a:r>
              <a:rPr lang="en-US" sz="1100" dirty="0" err="1" smtClean="0">
                <a:latin typeface="+mn-lt"/>
                <a:cs typeface="Arial"/>
              </a:rPr>
              <a:t>amet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vestibulum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venenatis</a:t>
            </a:r>
            <a:r>
              <a:rPr lang="en-US" sz="1100" dirty="0" smtClean="0">
                <a:latin typeface="+mn-lt"/>
                <a:cs typeface="Arial"/>
              </a:rPr>
              <a:t>, </a:t>
            </a:r>
            <a:r>
              <a:rPr lang="en-US" sz="1100" dirty="0" err="1" smtClean="0">
                <a:latin typeface="+mn-lt"/>
                <a:cs typeface="Arial"/>
              </a:rPr>
              <a:t>justo</a:t>
            </a:r>
            <a:r>
              <a:rPr lang="en-US" sz="1100" dirty="0" smtClean="0">
                <a:latin typeface="+mn-lt"/>
                <a:cs typeface="Arial"/>
              </a:rPr>
              <a:t> ante </a:t>
            </a:r>
            <a:r>
              <a:rPr lang="en-US" sz="1100" dirty="0" err="1" smtClean="0">
                <a:latin typeface="+mn-lt"/>
                <a:cs typeface="Arial"/>
              </a:rPr>
              <a:t>dapibus</a:t>
            </a:r>
            <a:r>
              <a:rPr lang="en-US" sz="1100" dirty="0" smtClean="0">
                <a:latin typeface="+mn-lt"/>
                <a:cs typeface="Arial"/>
              </a:rPr>
              <a:t> ligula, </a:t>
            </a:r>
            <a:r>
              <a:rPr lang="en-US" sz="1100" dirty="0" err="1" smtClean="0">
                <a:latin typeface="+mn-lt"/>
                <a:cs typeface="Arial"/>
              </a:rPr>
              <a:t>nec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mollis</a:t>
            </a:r>
            <a:r>
              <a:rPr lang="en-US" sz="1100" dirty="0" smtClean="0">
                <a:latin typeface="+mn-lt"/>
                <a:cs typeface="Arial"/>
              </a:rPr>
              <a:t> quam </a:t>
            </a:r>
            <a:r>
              <a:rPr lang="en-US" sz="1100" dirty="0" err="1" smtClean="0">
                <a:latin typeface="+mn-lt"/>
                <a:cs typeface="Arial"/>
              </a:rPr>
              <a:t>neque</a:t>
            </a:r>
            <a:r>
              <a:rPr lang="en-US" sz="1100" dirty="0" smtClean="0">
                <a:latin typeface="+mn-lt"/>
                <a:cs typeface="Arial"/>
              </a:rPr>
              <a:t> et </a:t>
            </a:r>
            <a:r>
              <a:rPr lang="en-US" sz="1100" dirty="0" err="1" smtClean="0">
                <a:latin typeface="+mn-lt"/>
                <a:cs typeface="Arial"/>
              </a:rPr>
              <a:t>odio</a:t>
            </a:r>
            <a:r>
              <a:rPr lang="en-US" sz="1100" dirty="0" smtClean="0">
                <a:latin typeface="+mn-lt"/>
                <a:cs typeface="Arial"/>
              </a:rPr>
              <a:t>. </a:t>
            </a:r>
          </a:p>
          <a:p>
            <a:endParaRPr lang="en-US" sz="1100" dirty="0" smtClean="0">
              <a:latin typeface="+mn-lt"/>
              <a:cs typeface="Arial"/>
            </a:endParaRPr>
          </a:p>
          <a:p>
            <a:r>
              <a:rPr lang="en-US" sz="1100" dirty="0" err="1" smtClean="0">
                <a:latin typeface="+mn-lt"/>
                <a:cs typeface="Arial"/>
              </a:rPr>
              <a:t>Morbi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sed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fermentum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libero</a:t>
            </a:r>
            <a:r>
              <a:rPr lang="en-US" sz="1100" dirty="0" smtClean="0">
                <a:latin typeface="+mn-lt"/>
                <a:cs typeface="Arial"/>
              </a:rPr>
              <a:t>. </a:t>
            </a:r>
            <a:r>
              <a:rPr lang="en-US" sz="1100" dirty="0" err="1" smtClean="0">
                <a:latin typeface="+mn-lt"/>
                <a:cs typeface="Arial"/>
              </a:rPr>
              <a:t>Aliquam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aliquam</a:t>
            </a:r>
            <a:r>
              <a:rPr lang="en-US" sz="1100" dirty="0" smtClean="0">
                <a:latin typeface="+mn-lt"/>
                <a:cs typeface="Arial"/>
              </a:rPr>
              <a:t>, </a:t>
            </a:r>
            <a:r>
              <a:rPr lang="en-US" sz="1100" dirty="0" err="1" smtClean="0">
                <a:latin typeface="+mn-lt"/>
                <a:cs typeface="Arial"/>
              </a:rPr>
              <a:t>orci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eget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laoreet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facilisis</a:t>
            </a:r>
            <a:r>
              <a:rPr lang="en-US" sz="1100" dirty="0" smtClean="0">
                <a:latin typeface="+mn-lt"/>
                <a:cs typeface="Arial"/>
              </a:rPr>
              <a:t>, </a:t>
            </a:r>
            <a:r>
              <a:rPr lang="en-US" sz="1100" dirty="0" err="1" smtClean="0">
                <a:latin typeface="+mn-lt"/>
                <a:cs typeface="Arial"/>
              </a:rPr>
              <a:t>lectus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neque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blandit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purus</a:t>
            </a:r>
            <a:r>
              <a:rPr lang="en-US" sz="1100" dirty="0" smtClean="0">
                <a:latin typeface="+mn-lt"/>
                <a:cs typeface="Arial"/>
              </a:rPr>
              <a:t>, </a:t>
            </a:r>
            <a:r>
              <a:rPr lang="en-US" sz="1100" dirty="0" err="1" smtClean="0">
                <a:latin typeface="+mn-lt"/>
                <a:cs typeface="Arial"/>
              </a:rPr>
              <a:t>quis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luctus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elit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turpis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quis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eros</a:t>
            </a:r>
            <a:r>
              <a:rPr lang="en-US" sz="1100" dirty="0" smtClean="0">
                <a:latin typeface="+mn-lt"/>
                <a:cs typeface="Arial"/>
              </a:rPr>
              <a:t>. </a:t>
            </a:r>
            <a:r>
              <a:rPr lang="en-US" sz="1100" dirty="0" err="1" smtClean="0">
                <a:latin typeface="+mn-lt"/>
                <a:cs typeface="Arial"/>
              </a:rPr>
              <a:t>Vestibulum</a:t>
            </a:r>
            <a:r>
              <a:rPr lang="en-US" sz="1100" dirty="0" smtClean="0">
                <a:latin typeface="+mn-lt"/>
                <a:cs typeface="Arial"/>
              </a:rPr>
              <a:t> id </a:t>
            </a:r>
            <a:r>
              <a:rPr lang="en-US" sz="1100" dirty="0" err="1" smtClean="0">
                <a:latin typeface="+mn-lt"/>
                <a:cs typeface="Arial"/>
              </a:rPr>
              <a:t>volutpat</a:t>
            </a:r>
            <a:r>
              <a:rPr lang="en-US" sz="1100" dirty="0" smtClean="0">
                <a:latin typeface="+mn-lt"/>
                <a:cs typeface="Arial"/>
              </a:rPr>
              <a:t> mi, vitae </a:t>
            </a:r>
            <a:r>
              <a:rPr lang="en-US" sz="1100" dirty="0" err="1" smtClean="0">
                <a:latin typeface="+mn-lt"/>
                <a:cs typeface="Arial"/>
              </a:rPr>
              <a:t>iaculis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elit</a:t>
            </a:r>
            <a:r>
              <a:rPr lang="en-US" sz="1100" dirty="0" smtClean="0">
                <a:latin typeface="+mn-lt"/>
                <a:cs typeface="Arial"/>
              </a:rPr>
              <a:t>. In dictum ante </a:t>
            </a:r>
            <a:r>
              <a:rPr lang="en-US" sz="1100" dirty="0" err="1" smtClean="0">
                <a:latin typeface="+mn-lt"/>
                <a:cs typeface="Arial"/>
              </a:rPr>
              <a:t>iaculis</a:t>
            </a:r>
            <a:r>
              <a:rPr lang="en-US" sz="1100" dirty="0" smtClean="0">
                <a:latin typeface="+mn-lt"/>
                <a:cs typeface="Arial"/>
              </a:rPr>
              <a:t>, </a:t>
            </a:r>
            <a:r>
              <a:rPr lang="en-US" sz="1100" dirty="0" err="1" smtClean="0">
                <a:latin typeface="+mn-lt"/>
                <a:cs typeface="Arial"/>
              </a:rPr>
              <a:t>placerat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orci</a:t>
            </a:r>
            <a:r>
              <a:rPr lang="en-US" sz="1100" dirty="0" smtClean="0">
                <a:latin typeface="+mn-lt"/>
                <a:cs typeface="Arial"/>
              </a:rPr>
              <a:t> in, </a:t>
            </a:r>
            <a:r>
              <a:rPr lang="en-US" sz="1100" dirty="0" err="1" smtClean="0">
                <a:latin typeface="+mn-lt"/>
                <a:cs typeface="Arial"/>
              </a:rPr>
              <a:t>dapibus</a:t>
            </a:r>
            <a:r>
              <a:rPr lang="en-US" sz="1100" dirty="0" smtClean="0">
                <a:latin typeface="+mn-lt"/>
                <a:cs typeface="Arial"/>
              </a:rPr>
              <a:t> dui. In </a:t>
            </a:r>
            <a:r>
              <a:rPr lang="en-US" sz="1100" dirty="0" err="1" smtClean="0">
                <a:latin typeface="+mn-lt"/>
                <a:cs typeface="Arial"/>
              </a:rPr>
              <a:t>ultricies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mauris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lorem</a:t>
            </a:r>
            <a:r>
              <a:rPr lang="en-US" sz="1100" dirty="0" smtClean="0">
                <a:latin typeface="+mn-lt"/>
                <a:cs typeface="Arial"/>
              </a:rPr>
              <a:t>, vitae </a:t>
            </a:r>
            <a:r>
              <a:rPr lang="en-US" sz="1100" dirty="0" err="1" smtClean="0">
                <a:latin typeface="+mn-lt"/>
                <a:cs typeface="Arial"/>
              </a:rPr>
              <a:t>tincidunt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leo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pharetra</a:t>
            </a:r>
            <a:r>
              <a:rPr lang="en-US" sz="1100" dirty="0" smtClean="0">
                <a:latin typeface="+mn-lt"/>
                <a:cs typeface="Arial"/>
              </a:rPr>
              <a:t> in. </a:t>
            </a:r>
            <a:r>
              <a:rPr lang="en-US" sz="1100" dirty="0" err="1" smtClean="0">
                <a:latin typeface="+mn-lt"/>
                <a:cs typeface="Arial"/>
              </a:rPr>
              <a:t>Duis</a:t>
            </a:r>
            <a:r>
              <a:rPr lang="en-US" sz="1100" dirty="0" smtClean="0">
                <a:latin typeface="+mn-lt"/>
                <a:cs typeface="Arial"/>
              </a:rPr>
              <a:t> at </a:t>
            </a:r>
            <a:r>
              <a:rPr lang="en-US" sz="1100" dirty="0" err="1" smtClean="0">
                <a:latin typeface="+mn-lt"/>
                <a:cs typeface="Arial"/>
              </a:rPr>
              <a:t>metus</a:t>
            </a:r>
            <a:r>
              <a:rPr lang="en-US" sz="1100" dirty="0" smtClean="0">
                <a:latin typeface="+mn-lt"/>
                <a:cs typeface="Arial"/>
              </a:rPr>
              <a:t> ac </a:t>
            </a:r>
            <a:r>
              <a:rPr lang="en-US" sz="1100" dirty="0" err="1" smtClean="0">
                <a:latin typeface="+mn-lt"/>
                <a:cs typeface="Arial"/>
              </a:rPr>
              <a:t>lorem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maximus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egestas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auctor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quis</a:t>
            </a:r>
            <a:r>
              <a:rPr lang="en-US" sz="1100" dirty="0" smtClean="0">
                <a:latin typeface="+mn-lt"/>
                <a:cs typeface="Arial"/>
              </a:rPr>
              <a:t> nisi.</a:t>
            </a:r>
          </a:p>
          <a:p>
            <a:endParaRPr lang="en-US" sz="1100" dirty="0" smtClean="0">
              <a:latin typeface="+mn-lt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err="1" smtClean="0">
                <a:latin typeface="+mn-lt"/>
                <a:cs typeface="Arial"/>
              </a:rPr>
              <a:t>Quisque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egestas</a:t>
            </a:r>
            <a:r>
              <a:rPr lang="en-US" sz="1100" dirty="0" smtClean="0">
                <a:latin typeface="+mn-lt"/>
                <a:cs typeface="Arial"/>
              </a:rPr>
              <a:t>, </a:t>
            </a:r>
            <a:r>
              <a:rPr lang="en-US" sz="1100" dirty="0" err="1" smtClean="0">
                <a:latin typeface="+mn-lt"/>
                <a:cs typeface="Arial"/>
              </a:rPr>
              <a:t>nibh</a:t>
            </a:r>
            <a:r>
              <a:rPr lang="en-US" sz="1100" dirty="0" smtClean="0">
                <a:latin typeface="+mn-lt"/>
                <a:cs typeface="Arial"/>
              </a:rPr>
              <a:t> sit </a:t>
            </a:r>
            <a:r>
              <a:rPr lang="en-US" sz="1100" dirty="0" err="1" smtClean="0">
                <a:latin typeface="+mn-lt"/>
                <a:cs typeface="Arial"/>
              </a:rPr>
              <a:t>amet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vestibulum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venenatis</a:t>
            </a:r>
            <a:r>
              <a:rPr lang="en-US" sz="1100" dirty="0" smtClean="0">
                <a:latin typeface="+mn-lt"/>
                <a:cs typeface="Arial"/>
              </a:rPr>
              <a:t>, </a:t>
            </a:r>
            <a:r>
              <a:rPr lang="en-US" sz="1100" dirty="0" err="1" smtClean="0">
                <a:latin typeface="+mn-lt"/>
                <a:cs typeface="Arial"/>
              </a:rPr>
              <a:t>justo</a:t>
            </a:r>
            <a:r>
              <a:rPr lang="en-US" sz="1100" dirty="0" smtClean="0">
                <a:latin typeface="+mn-lt"/>
                <a:cs typeface="Arial"/>
              </a:rPr>
              <a:t> ante </a:t>
            </a:r>
            <a:r>
              <a:rPr lang="en-US" sz="1100" dirty="0" err="1" smtClean="0">
                <a:latin typeface="+mn-lt"/>
                <a:cs typeface="Arial"/>
              </a:rPr>
              <a:t>dapibus</a:t>
            </a:r>
            <a:r>
              <a:rPr lang="en-US" sz="1100" dirty="0" smtClean="0">
                <a:latin typeface="+mn-lt"/>
                <a:cs typeface="Arial"/>
              </a:rPr>
              <a:t> ligula, </a:t>
            </a:r>
            <a:r>
              <a:rPr lang="en-US" sz="1100" dirty="0" err="1" smtClean="0">
                <a:latin typeface="+mn-lt"/>
                <a:cs typeface="Arial"/>
              </a:rPr>
              <a:t>nec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mollis</a:t>
            </a:r>
            <a:r>
              <a:rPr lang="en-US" sz="1100" dirty="0" smtClean="0">
                <a:latin typeface="+mn-lt"/>
                <a:cs typeface="Arial"/>
              </a:rPr>
              <a:t> quam </a:t>
            </a:r>
            <a:r>
              <a:rPr lang="en-US" sz="1100" dirty="0" err="1" smtClean="0">
                <a:latin typeface="+mn-lt"/>
                <a:cs typeface="Arial"/>
              </a:rPr>
              <a:t>neque</a:t>
            </a:r>
            <a:r>
              <a:rPr lang="en-US" sz="1100" dirty="0" smtClean="0">
                <a:latin typeface="+mn-lt"/>
                <a:cs typeface="Arial"/>
              </a:rPr>
              <a:t> et </a:t>
            </a:r>
            <a:r>
              <a:rPr lang="en-US" sz="1100" dirty="0" err="1" smtClean="0">
                <a:latin typeface="+mn-lt"/>
                <a:cs typeface="Arial"/>
              </a:rPr>
              <a:t>odio</a:t>
            </a:r>
            <a:r>
              <a:rPr lang="en-US" sz="1100" dirty="0" smtClean="0">
                <a:latin typeface="+mn-lt"/>
                <a:cs typeface="Arial"/>
              </a:rPr>
              <a:t>. In </a:t>
            </a:r>
            <a:r>
              <a:rPr lang="en-US" sz="1100" dirty="0" err="1" smtClean="0">
                <a:latin typeface="+mn-lt"/>
                <a:cs typeface="Arial"/>
              </a:rPr>
              <a:t>ultricies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mauris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lorem</a:t>
            </a:r>
            <a:r>
              <a:rPr lang="en-US" sz="1100" dirty="0" smtClean="0">
                <a:latin typeface="+mn-lt"/>
                <a:cs typeface="Arial"/>
              </a:rPr>
              <a:t>, vitae </a:t>
            </a:r>
            <a:r>
              <a:rPr lang="en-US" sz="1100" dirty="0" err="1" smtClean="0">
                <a:latin typeface="+mn-lt"/>
                <a:cs typeface="Arial"/>
              </a:rPr>
              <a:t>tincidunt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leo</a:t>
            </a:r>
            <a:r>
              <a:rPr lang="en-US" sz="1100" dirty="0" smtClean="0">
                <a:latin typeface="+mn-lt"/>
                <a:cs typeface="Arial"/>
              </a:rPr>
              <a:t> </a:t>
            </a:r>
            <a:r>
              <a:rPr lang="en-US" sz="1100" dirty="0" err="1" smtClean="0">
                <a:latin typeface="+mn-lt"/>
                <a:cs typeface="Arial"/>
              </a:rPr>
              <a:t>pharetra</a:t>
            </a:r>
            <a:r>
              <a:rPr lang="en-US" sz="1100" dirty="0" smtClean="0">
                <a:latin typeface="+mn-lt"/>
                <a:cs typeface="Arial"/>
              </a:rPr>
              <a:t> in.</a:t>
            </a:r>
          </a:p>
          <a:p>
            <a:endParaRPr lang="en-US" sz="1100" dirty="0">
              <a:latin typeface="+mn-lt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43" y="1825300"/>
            <a:ext cx="4734943" cy="261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86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5C7E-E458-374D-AF34-CD6E2E5041C2}" type="datetime1">
              <a:rPr lang="en-AU" smtClean="0"/>
              <a:t>26/05/2015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Interim Digital Transformation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78F0-A0D0-684F-BB9E-C849FBBD0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71" r:id="rId3"/>
    <p:sldLayoutId id="2147483672" r:id="rId4"/>
    <p:sldLayoutId id="2147483673" r:id="rId5"/>
    <p:sldLayoutId id="2147483680" r:id="rId6"/>
    <p:sldLayoutId id="2147483681" r:id="rId7"/>
    <p:sldLayoutId id="2147483674" r:id="rId8"/>
    <p:sldLayoutId id="2147483684" r:id="rId9"/>
    <p:sldLayoutId id="2147483682" r:id="rId10"/>
    <p:sldLayoutId id="2147483675" r:id="rId11"/>
    <p:sldLayoutId id="2147483676" r:id="rId12"/>
    <p:sldLayoutId id="2147483683" r:id="rId13"/>
    <p:sldLayoutId id="2147483677" r:id="rId14"/>
    <p:sldLayoutId id="2147483678" r:id="rId15"/>
    <p:sldLayoutId id="2147483679" r:id="rId1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au/url?sa=i&amp;rct=j&amp;q=&amp;esrc=s&amp;frm=1&amp;source=images&amp;cd=&amp;cad=rja&amp;uact=8&amp;ved=0CAcQjRw&amp;url=http://www.myehealthrecord.com.au/&amp;ei=fub3VNWlOorg8gWi2YKwAQ&amp;bvm=bv.87519884,d.dGc&amp;psig=AFQjCNEJZA4Y53smSqL2Uhm_331Od8e2TQ&amp;ust=1425618936979338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hyperlink" Target="http://hiseducation.com/education/what-is-immiaccount/" TargetMode="External"/><Relationship Id="rId4" Type="http://schemas.openxmlformats.org/officeDocument/2006/relationships/hyperlink" Target="http://www.google.com.au/url?sa=i&amp;rct=j&amp;q=&amp;esrc=s&amp;frm=1&amp;source=images&amp;cd=&amp;cad=rja&amp;uact=8&amp;ved=0CAcQjRw&amp;url=http://www.redeye.com/clients/gov-uk/&amp;ei=UOj3VNr1IYv58QWL2YLwCg&amp;bvm=bv.87519884,d.dGc&amp;psig=AFQjCNGqVdxXro4lGOLwLp2VH8tMoh4wcA&amp;ust=1425619373852212" TargetMode="External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Digital Transformation 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044" y="3035905"/>
            <a:ext cx="7772400" cy="418999"/>
          </a:xfrm>
        </p:spPr>
        <p:txBody>
          <a:bodyPr/>
          <a:lstStyle/>
          <a:p>
            <a:r>
              <a:rPr lang="en-US" dirty="0" smtClean="0"/>
              <a:t>May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4784" y="147414"/>
            <a:ext cx="8465650" cy="79878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						</a:t>
            </a:r>
            <a:r>
              <a:rPr lang="en-US" sz="4900" dirty="0" smtClean="0"/>
              <a:t>Next steps 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19634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93" y="305378"/>
            <a:ext cx="5502826" cy="4596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901" y="3360340"/>
            <a:ext cx="392795" cy="1472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0646" y="3360340"/>
            <a:ext cx="1299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B407C"/>
                </a:solidFill>
              </a:rPr>
              <a:t>@</a:t>
            </a:r>
            <a:r>
              <a:rPr lang="en-US" dirty="0" err="1" smtClean="0">
                <a:solidFill>
                  <a:srgbClr val="0B407C"/>
                </a:solidFill>
              </a:rPr>
              <a:t>AusDTO</a:t>
            </a:r>
            <a:endParaRPr lang="en-US" dirty="0">
              <a:solidFill>
                <a:srgbClr val="0B407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3346" y="3893740"/>
            <a:ext cx="2644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B407C"/>
                </a:solidFill>
              </a:rPr>
              <a:t>www.dto.gov.au</a:t>
            </a:r>
            <a:r>
              <a:rPr lang="en-US" dirty="0" smtClean="0">
                <a:solidFill>
                  <a:srgbClr val="0B407C"/>
                </a:solidFill>
              </a:rPr>
              <a:t>/engage</a:t>
            </a:r>
            <a:endParaRPr lang="en-US" dirty="0">
              <a:solidFill>
                <a:srgbClr val="0B407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3346" y="4416662"/>
            <a:ext cx="180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B407C"/>
                </a:solidFill>
              </a:rPr>
              <a:t>www.dto.gov.au</a:t>
            </a:r>
            <a:endParaRPr lang="en-US" dirty="0">
              <a:solidFill>
                <a:srgbClr val="0B407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2145" y="1900889"/>
            <a:ext cx="23285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prstClr val="black">
                  <a:lumMod val="50000"/>
                  <a:lumOff val="50000"/>
                </a:prstClr>
              </a:buClr>
              <a:buSzPct val="120000"/>
            </a:pP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Ravanello</a:t>
            </a:r>
          </a:p>
          <a:p>
            <a:pPr>
              <a:buClr>
                <a:prstClr val="black">
                  <a:lumMod val="50000"/>
                  <a:lumOff val="50000"/>
                </a:prstClr>
              </a:buClr>
              <a:buSzPct val="120000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Design</a:t>
            </a:r>
          </a:p>
          <a:p>
            <a:pPr>
              <a:buClr>
                <a:prstClr val="black">
                  <a:lumMod val="50000"/>
                  <a:lumOff val="50000"/>
                </a:prstClr>
              </a:buClr>
              <a:buSzPct val="120000"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(02) 6228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6721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prstClr val="black">
                  <a:lumMod val="50000"/>
                  <a:lumOff val="50000"/>
                </a:prstClr>
              </a:buClr>
              <a:buSzPct val="120000"/>
            </a:pP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robert.ravanello@pmc.gov.au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08061" y="1900889"/>
            <a:ext cx="2376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prstClr val="black">
                  <a:lumMod val="50000"/>
                  <a:lumOff val="50000"/>
                </a:prstClr>
              </a:buClr>
              <a:buSzPct val="120000"/>
            </a:pP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Hazlehurst</a:t>
            </a:r>
          </a:p>
          <a:p>
            <a:pPr>
              <a:buClr>
                <a:prstClr val="black">
                  <a:lumMod val="50000"/>
                  <a:lumOff val="50000"/>
                </a:prstClr>
              </a:buClr>
              <a:buSzPct val="120000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A/g CEO</a:t>
            </a:r>
            <a:b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(02) 6228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6725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prstClr val="black">
                  <a:lumMod val="50000"/>
                  <a:lumOff val="50000"/>
                </a:prstClr>
              </a:buClr>
              <a:buSzPct val="120000"/>
            </a:pP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david.hazlehurst@pmc.gov.au 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0701" y="1351812"/>
            <a:ext cx="123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Contacts</a:t>
            </a: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05301" y="1891281"/>
            <a:ext cx="23285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prstClr val="black">
                  <a:lumMod val="50000"/>
                  <a:lumOff val="50000"/>
                </a:prstClr>
              </a:buClr>
              <a:buSzPct val="120000"/>
            </a:pP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Terrell</a:t>
            </a:r>
          </a:p>
          <a:p>
            <a:pPr>
              <a:buClr>
                <a:prstClr val="black">
                  <a:lumMod val="50000"/>
                  <a:lumOff val="50000"/>
                </a:prstClr>
              </a:buClr>
              <a:buSzPct val="120000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Strategy</a:t>
            </a:r>
          </a:p>
          <a:p>
            <a:pPr>
              <a:buClr>
                <a:prstClr val="black">
                  <a:lumMod val="50000"/>
                  <a:lumOff val="50000"/>
                </a:prstClr>
              </a:buClr>
              <a:buSzPct val="120000"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(02) 6228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6880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prstClr val="black">
                  <a:lumMod val="50000"/>
                  <a:lumOff val="50000"/>
                </a:prstClr>
              </a:buClr>
              <a:buSzPct val="120000"/>
            </a:pP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kim.terrell@pmc.gov.au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6" y="85236"/>
            <a:ext cx="2774977" cy="56501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challenge</a:t>
            </a:r>
            <a:endParaRPr lang="en-US" sz="2800" dirty="0"/>
          </a:p>
        </p:txBody>
      </p:sp>
      <p:pic>
        <p:nvPicPr>
          <p:cNvPr id="5" name="Picture 4" descr="user-rese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2" y="712425"/>
            <a:ext cx="8880903" cy="425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07" y="67476"/>
            <a:ext cx="8465650" cy="798784"/>
          </a:xfrm>
        </p:spPr>
        <p:txBody>
          <a:bodyPr/>
          <a:lstStyle/>
          <a:p>
            <a:r>
              <a:rPr lang="en-US" dirty="0" smtClean="0"/>
              <a:t>The case for change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26407" y="1238233"/>
            <a:ext cx="6427285" cy="2501678"/>
            <a:chOff x="596185" y="1284234"/>
            <a:chExt cx="6427285" cy="2501678"/>
          </a:xfrm>
        </p:grpSpPr>
        <p:pic>
          <p:nvPicPr>
            <p:cNvPr id="5" name="Picture 4" descr="https://encrypted-tbn3.gstatic.com/images?q=tbn:ANd9GcRjkpv1s8m3ht_x_JOX2Wv81IzzqqaQ1PaYpV1RS36DgL6Eio1HK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294" y="1312952"/>
              <a:ext cx="2161518" cy="534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http://www.redeye.com/assets/Uploads/Clients/GOV.UK/final-logo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5" r="19813"/>
            <a:stretch/>
          </p:blipFill>
          <p:spPr bwMode="auto">
            <a:xfrm>
              <a:off x="3526941" y="2164219"/>
              <a:ext cx="875860" cy="823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www.myehealthrecord.com.au/PublishingImages/pcehrogo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895" y="2228509"/>
              <a:ext cx="1738519" cy="735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85" y="3217846"/>
              <a:ext cx="2339940" cy="54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myTaxLogo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9" t="17193" r="71187" b="13725"/>
            <a:stretch/>
          </p:blipFill>
          <p:spPr bwMode="auto">
            <a:xfrm>
              <a:off x="5474089" y="2320308"/>
              <a:ext cx="1058015" cy="511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http://hiseducation.com/wp-content/uploads/2015/02/immiaccount.png">
              <a:hlinkClick r:id="rId10"/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38" b="24290"/>
            <a:stretch/>
          </p:blipFill>
          <p:spPr bwMode="auto">
            <a:xfrm>
              <a:off x="5616576" y="3497498"/>
              <a:ext cx="1406894" cy="288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053" y="3537027"/>
              <a:ext cx="971865" cy="24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http://www.service.nsw.gov.au/sites/all/themes/custom/snsw_theme/logo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4089" y="1284234"/>
              <a:ext cx="1374942" cy="511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04" y="1167385"/>
            <a:ext cx="890504" cy="93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7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784" y="147414"/>
            <a:ext cx="8465650" cy="79878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five key elements of the Agenda</a:t>
            </a:r>
            <a:endParaRPr lang="en-US" sz="3600" dirty="0"/>
          </a:p>
        </p:txBody>
      </p:sp>
      <p:sp>
        <p:nvSpPr>
          <p:cNvPr id="19" name="Right Arrow 18"/>
          <p:cNvSpPr/>
          <p:nvPr/>
        </p:nvSpPr>
        <p:spPr>
          <a:xfrm>
            <a:off x="4046840" y="1087072"/>
            <a:ext cx="1112970" cy="3456480"/>
          </a:xfrm>
          <a:prstGeom prst="rightArrow">
            <a:avLst>
              <a:gd name="adj1" fmla="val 3043"/>
              <a:gd name="adj2" fmla="val 100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6" y="4005388"/>
            <a:ext cx="911715" cy="53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6" y="2550174"/>
            <a:ext cx="911715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 bwMode="gray">
          <a:xfrm>
            <a:off x="1373191" y="2696145"/>
            <a:ext cx="3629480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33"/>
              </a:spcAft>
              <a:buSzPct val="120000"/>
            </a:pPr>
            <a:r>
              <a: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Improve access to information</a:t>
            </a:r>
            <a:endParaRPr lang="en-AU" sz="1600" kern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6" y="1108604"/>
            <a:ext cx="91171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 bwMode="gray">
          <a:xfrm>
            <a:off x="1413236" y="1254575"/>
            <a:ext cx="4143543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buSzPct val="120000"/>
            </a:pPr>
            <a:r>
              <a:rPr lang="en-AU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Connect people with services </a:t>
            </a:r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6" y="3277865"/>
            <a:ext cx="91171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 bwMode="gray">
          <a:xfrm>
            <a:off x="1373192" y="3300725"/>
            <a:ext cx="3166634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33"/>
              </a:spcAft>
              <a:buSzPct val="120000"/>
            </a:pPr>
            <a:r>
              <a: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Transform </a:t>
            </a:r>
            <a:r>
              <a: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face-to-face </a:t>
            </a:r>
            <a:r>
              <a: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and telephony </a:t>
            </a:r>
            <a:r>
              <a: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services</a:t>
            </a:r>
            <a:endParaRPr lang="en-AU" sz="1600" kern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6" y="1832800"/>
            <a:ext cx="91171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 bwMode="gray">
          <a:xfrm>
            <a:off x="1396174" y="1978771"/>
            <a:ext cx="4143543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buSzPct val="120000"/>
            </a:pPr>
            <a:r>
              <a:rPr lang="en-AU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Make it easier for business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73192" y="4152642"/>
            <a:ext cx="3494549" cy="2436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00"/>
              </a:lnSpc>
              <a:buSzPct val="120000"/>
            </a:pPr>
            <a:r>
              <a:rPr lang="en-AU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Strong leadership across government</a:t>
            </a:r>
            <a:endParaRPr lang="en-AU" sz="1600" kern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2" name="Right Arrow 31"/>
          <p:cNvSpPr/>
          <p:nvPr/>
        </p:nvSpPr>
        <p:spPr>
          <a:xfrm rot="10800000">
            <a:off x="5159810" y="1087072"/>
            <a:ext cx="1112970" cy="3456480"/>
          </a:xfrm>
          <a:prstGeom prst="rightArrow">
            <a:avLst>
              <a:gd name="adj1" fmla="val 3043"/>
              <a:gd name="adj2" fmla="val 100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10214" y="1894974"/>
            <a:ext cx="2935166" cy="16312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80975" indent="-180975">
              <a:spcAft>
                <a:spcPts val="333"/>
              </a:spcAft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Better outcomes for users </a:t>
            </a:r>
          </a:p>
          <a:p>
            <a:pPr marL="180975" indent="-180975">
              <a:spcAft>
                <a:spcPts val="333"/>
              </a:spcAft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endParaRPr lang="en-US" sz="1600" kern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80975" indent="-180975">
              <a:spcAft>
                <a:spcPts val="333"/>
              </a:spcAft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Efficiencies </a:t>
            </a:r>
            <a:r>
              <a: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for </a:t>
            </a:r>
            <a:r>
              <a: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government</a:t>
            </a:r>
          </a:p>
          <a:p>
            <a:pPr marL="180975" indent="-180975">
              <a:spcAft>
                <a:spcPts val="333"/>
              </a:spcAft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endParaRPr lang="en-US" sz="1600" kern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80975" indent="-180975">
              <a:spcAft>
                <a:spcPts val="333"/>
              </a:spcAft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Red tape reductions for </a:t>
            </a:r>
            <a:r>
              <a: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individuals and </a:t>
            </a:r>
            <a:r>
              <a: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businesses</a:t>
            </a:r>
            <a:endParaRPr lang="en-US" sz="1600" kern="1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58559" y="3461058"/>
            <a:ext cx="5206870" cy="352250"/>
            <a:chOff x="1914569" y="3340395"/>
            <a:chExt cx="4358035" cy="352250"/>
          </a:xfrm>
        </p:grpSpPr>
        <p:sp>
          <p:nvSpPr>
            <p:cNvPr id="6" name="TextBox 5"/>
            <p:cNvSpPr txBox="1"/>
            <p:nvPr/>
          </p:nvSpPr>
          <p:spPr>
            <a:xfrm>
              <a:off x="2111567" y="3448989"/>
              <a:ext cx="4161037" cy="24365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1900"/>
                </a:lnSpc>
                <a:spcAft>
                  <a:spcPts val="449"/>
                </a:spcAft>
                <a:buSzPct val="120000"/>
              </a:pPr>
              <a:r>
                <a:rPr lang="en-AU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AU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Whole-of-government digital mail </a:t>
              </a:r>
            </a:p>
          </p:txBody>
        </p:sp>
        <p:pic>
          <p:nvPicPr>
            <p:cNvPr id="7" name="Picture 7" descr="C:\Users\PMC8820\AppData\Local\Temp\1\chrome_drag6896_31221\Read Message-50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05547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569" y="3340395"/>
              <a:ext cx="338780" cy="314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261976" y="2761254"/>
            <a:ext cx="5451231" cy="351388"/>
            <a:chOff x="1470100" y="2379499"/>
            <a:chExt cx="5451231" cy="351388"/>
          </a:xfrm>
        </p:grpSpPr>
        <p:sp>
          <p:nvSpPr>
            <p:cNvPr id="9" name="TextBox 8"/>
            <p:cNvSpPr txBox="1"/>
            <p:nvPr/>
          </p:nvSpPr>
          <p:spPr>
            <a:xfrm>
              <a:off x="2009801" y="2487230"/>
              <a:ext cx="4911530" cy="24365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1900"/>
                </a:lnSpc>
                <a:spcAft>
                  <a:spcPts val="449"/>
                </a:spcAft>
                <a:buSzPct val="120000"/>
              </a:pPr>
              <a:r>
                <a:rPr lang="en-AU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Better </a:t>
              </a:r>
              <a:r>
                <a:rPr lang="en-AU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‘Tell </a:t>
              </a:r>
              <a:r>
                <a:rPr lang="en-AU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AU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Once’ services</a:t>
              </a:r>
            </a:p>
          </p:txBody>
        </p:sp>
        <p:pic>
          <p:nvPicPr>
            <p:cNvPr id="10" name="Picture 8" descr="C:\Users\PMC8820\AppData\Local\Temp\1\chrome_drag6896_10861\Clone-5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100" y="2379499"/>
              <a:ext cx="378090" cy="35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234763" y="2025283"/>
            <a:ext cx="4690624" cy="391862"/>
            <a:chOff x="1656176" y="1953540"/>
            <a:chExt cx="4690624" cy="391862"/>
          </a:xfrm>
        </p:grpSpPr>
        <p:sp>
          <p:nvSpPr>
            <p:cNvPr id="12" name="TextBox 11"/>
            <p:cNvSpPr txBox="1"/>
            <p:nvPr/>
          </p:nvSpPr>
          <p:spPr>
            <a:xfrm>
              <a:off x="2221887" y="2019858"/>
              <a:ext cx="4124913" cy="25276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1900"/>
                </a:lnSpc>
                <a:spcAft>
                  <a:spcPts val="449"/>
                </a:spcAft>
                <a:buSzPct val="120000"/>
              </a:pPr>
              <a:r>
                <a:rPr lang="en-AU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Trusted digital identities</a:t>
              </a:r>
            </a:p>
          </p:txBody>
        </p:sp>
        <p:pic>
          <p:nvPicPr>
            <p:cNvPr id="13" name="Picture 12" descr="C:\Users\PMC8820\AppData\Local\Temp\1\chrome_drag6896_3940\Approve-5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176" y="1953540"/>
              <a:ext cx="421637" cy="391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1261975" y="1322223"/>
            <a:ext cx="4437560" cy="385707"/>
            <a:chOff x="1844401" y="1578644"/>
            <a:chExt cx="4437560" cy="385707"/>
          </a:xfrm>
        </p:grpSpPr>
        <p:sp>
          <p:nvSpPr>
            <p:cNvPr id="15" name="TextBox 14"/>
            <p:cNvSpPr txBox="1"/>
            <p:nvPr/>
          </p:nvSpPr>
          <p:spPr>
            <a:xfrm>
              <a:off x="2372950" y="1645117"/>
              <a:ext cx="3909011" cy="25276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1900"/>
                </a:lnSpc>
                <a:spcAft>
                  <a:spcPts val="449"/>
                </a:spcAft>
                <a:buSzPct val="120000"/>
              </a:pPr>
              <a:r>
                <a:rPr lang="en-AU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myGov </a:t>
              </a:r>
              <a:r>
                <a:rPr lang="en-AU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services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844401" y="1578644"/>
              <a:ext cx="415015" cy="385707"/>
              <a:chOff x="1931803" y="1289243"/>
              <a:chExt cx="422118" cy="422117"/>
            </a:xfrm>
          </p:grpSpPr>
          <p:pic>
            <p:nvPicPr>
              <p:cNvPr id="17" name="Picture 3" descr="C:\Users\PMC8820\AppData\Local\Temp\1\chrome_drag7396_20726\Folder-50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1803" y="1289243"/>
                <a:ext cx="422118" cy="422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C:\Users\PMC8820\AppData\Local\Temp\1\chrome_drag7396_25286\Plus-50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3335" y="1371977"/>
                <a:ext cx="266637" cy="2666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" name="TextBox 18"/>
          <p:cNvSpPr txBox="1"/>
          <p:nvPr/>
        </p:nvSpPr>
        <p:spPr bwMode="gray">
          <a:xfrm>
            <a:off x="1259539" y="245213"/>
            <a:ext cx="7633061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buSzPct val="120000"/>
            </a:pPr>
            <a:r>
              <a:rPr lang="en-US" sz="3200" dirty="0" smtClean="0">
                <a:solidFill>
                  <a:srgbClr val="0B407C"/>
                </a:solidFill>
                <a:ea typeface="+mj-ea"/>
                <a:cs typeface="+mj-cs"/>
              </a:rPr>
              <a:t>1. Connect people with services</a:t>
            </a:r>
            <a:endParaRPr lang="en-AU" sz="20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0" y="242569"/>
            <a:ext cx="91171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5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29" y="1211713"/>
            <a:ext cx="2146031" cy="22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7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XU19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095534" y="1084737"/>
            <a:ext cx="3858694" cy="27254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0" y="248416"/>
            <a:ext cx="91171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 bwMode="gray">
          <a:xfrm>
            <a:off x="1259539" y="245213"/>
            <a:ext cx="7633061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buSzPct val="120000"/>
            </a:pPr>
            <a:r>
              <a:rPr lang="en-US" sz="3200" dirty="0" smtClean="0">
                <a:solidFill>
                  <a:srgbClr val="0B407C"/>
                </a:solidFill>
                <a:ea typeface="+mj-ea"/>
                <a:cs typeface="+mj-cs"/>
              </a:rPr>
              <a:t>2. Make it easier for business</a:t>
            </a:r>
            <a:endParaRPr lang="en-AU" sz="20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69486" y="2183125"/>
            <a:ext cx="4775849" cy="382238"/>
            <a:chOff x="476744" y="4400747"/>
            <a:chExt cx="4244525" cy="463006"/>
          </a:xfrm>
        </p:grpSpPr>
        <p:pic>
          <p:nvPicPr>
            <p:cNvPr id="30" name="Picture 13" descr="C:\Users\PMC8820\AppData\Local\Temp\1\chrome_drag6896_12708\Active Directory-5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13429" y="4464062"/>
              <a:ext cx="463006" cy="336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034075" y="4516681"/>
              <a:ext cx="3687194" cy="2951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1900"/>
                </a:lnSpc>
                <a:spcAft>
                  <a:spcPts val="449"/>
                </a:spcAft>
                <a:buSzPct val="120000"/>
              </a:pPr>
              <a:r>
                <a:rPr lang="en-AU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Making business easier</a:t>
              </a:r>
              <a:endPara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4443" y="2788199"/>
            <a:ext cx="5099070" cy="424644"/>
            <a:chOff x="203117" y="2810524"/>
            <a:chExt cx="4531786" cy="514373"/>
          </a:xfrm>
        </p:grpSpPr>
        <p:pic>
          <p:nvPicPr>
            <p:cNvPr id="33" name="Picture 2" descr="C:\Users\PMC8820\AppData\Local\Temp\1\chrome_drag7228_22202\Banknotes-5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17" y="2810524"/>
              <a:ext cx="373691" cy="514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40458" y="2998013"/>
              <a:ext cx="4094445" cy="2951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1900"/>
                </a:lnSpc>
                <a:spcAft>
                  <a:spcPts val="449"/>
                </a:spcAft>
                <a:buSzPct val="120000"/>
              </a:pPr>
              <a:r>
                <a:rPr lang="en-AU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Streamlined grants </a:t>
              </a:r>
              <a:r>
                <a:rPr lang="en-AU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administration</a:t>
              </a:r>
              <a:endPara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99033" y="3701253"/>
            <a:ext cx="3900998" cy="2178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900"/>
              </a:lnSpc>
              <a:spcAft>
                <a:spcPts val="449"/>
              </a:spcAft>
              <a:buSzPct val="120000"/>
            </a:pPr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54464" y="848649"/>
            <a:ext cx="4621605" cy="1124046"/>
            <a:chOff x="473929" y="1065375"/>
            <a:chExt cx="4621605" cy="1124046"/>
          </a:xfrm>
        </p:grpSpPr>
        <p:sp>
          <p:nvSpPr>
            <p:cNvPr id="25" name="TextBox 24"/>
            <p:cNvSpPr txBox="1"/>
            <p:nvPr/>
          </p:nvSpPr>
          <p:spPr>
            <a:xfrm>
              <a:off x="1028970" y="1755969"/>
              <a:ext cx="4066564" cy="43345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1900"/>
                </a:lnSpc>
                <a:spcAft>
                  <a:spcPts val="449"/>
                </a:spcAft>
                <a:buSzPct val="120000"/>
              </a:pPr>
              <a:r>
                <a:rPr lang="en-AU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new business </a:t>
              </a:r>
              <a:r>
                <a:rPr lang="en-AU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account</a:t>
              </a:r>
              <a:endPara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800"/>
                </a:spcAft>
                <a:buClr>
                  <a:schemeClr val="bg1">
                    <a:lumMod val="50000"/>
                  </a:schemeClr>
                </a:buClr>
                <a:buSzPct val="120000"/>
                <a:buFont typeface="Wingdings" panose="05000000000000000000" pitchFamily="2" charset="2"/>
                <a:buChar char="§"/>
              </a:pPr>
              <a:endPara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73929" y="1065375"/>
              <a:ext cx="433230" cy="939723"/>
              <a:chOff x="473929" y="1065375"/>
              <a:chExt cx="433230" cy="939723"/>
            </a:xfrm>
          </p:grpSpPr>
          <p:pic>
            <p:nvPicPr>
              <p:cNvPr id="26" name="Picture 18" descr="C:\Users\PMC8820\AppData\Local\Temp\1\chrome_drag6896_6751\Shop-50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37" y="1635329"/>
                <a:ext cx="377322" cy="369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3929" y="1065375"/>
                <a:ext cx="109497" cy="1103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038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57" y="248417"/>
            <a:ext cx="911715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 bwMode="gray">
          <a:xfrm>
            <a:off x="1259539" y="245213"/>
            <a:ext cx="7633061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buSzPct val="120000"/>
            </a:pPr>
            <a:r>
              <a:rPr lang="en-US" sz="3200" dirty="0" smtClean="0">
                <a:solidFill>
                  <a:srgbClr val="0B407C"/>
                </a:solidFill>
                <a:ea typeface="+mj-ea"/>
                <a:cs typeface="+mj-cs"/>
              </a:rPr>
              <a:t>3. Improve access to information</a:t>
            </a:r>
            <a:endParaRPr lang="en-AU" sz="20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627" y="983262"/>
            <a:ext cx="5188734" cy="3528282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49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0" y="248417"/>
            <a:ext cx="91171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C:\Users\PMC8820\AppData\Local\Temp\1\chrome_drag6896_6758\Customer Support-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77" y="1020392"/>
            <a:ext cx="565726" cy="56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 bwMode="gray">
          <a:xfrm>
            <a:off x="1259539" y="321413"/>
            <a:ext cx="763306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buSzPct val="120000"/>
            </a:pPr>
            <a:r>
              <a:rPr lang="en-US" sz="2400" dirty="0" smtClean="0">
                <a:solidFill>
                  <a:srgbClr val="0B407C"/>
                </a:solidFill>
                <a:ea typeface="+mj-ea"/>
                <a:cs typeface="+mj-cs"/>
              </a:rPr>
              <a:t>4. Transform face-to-face and telephony services</a:t>
            </a:r>
            <a:endParaRPr lang="en-AU" sz="24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047" y="690745"/>
            <a:ext cx="5040699" cy="367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1230" y="4543620"/>
            <a:ext cx="5164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Map showing current locations of government shopfronts</a:t>
            </a:r>
            <a:endParaRPr lang="en-A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099374" y="989970"/>
            <a:ext cx="1745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Integrated whole-of-government face-to-face and telephony services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93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57" y="248417"/>
            <a:ext cx="911715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 bwMode="gray">
          <a:xfrm>
            <a:off x="1259539" y="245213"/>
            <a:ext cx="7633061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buSzPct val="120000"/>
            </a:pPr>
            <a:r>
              <a:rPr lang="en-US" sz="3200" dirty="0" smtClean="0">
                <a:solidFill>
                  <a:srgbClr val="0B407C"/>
                </a:solidFill>
                <a:ea typeface="+mj-ea"/>
                <a:cs typeface="+mj-cs"/>
              </a:rPr>
              <a:t>5. Strong leadership across government</a:t>
            </a:r>
            <a:endParaRPr lang="en-AU" sz="20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4468" y="2249484"/>
            <a:ext cx="5018892" cy="53860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900"/>
              </a:lnSpc>
              <a:spcAft>
                <a:spcPts val="449"/>
              </a:spcAft>
              <a:buSzPct val="120000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Digital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</a:p>
          <a:p>
            <a:pPr marL="342900" lvl="0" indent="-342900">
              <a:lnSpc>
                <a:spcPts val="1900"/>
              </a:lnSpc>
              <a:spcAft>
                <a:spcPts val="449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www.dto.gov.au/standard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4468" y="1586997"/>
            <a:ext cx="5152491" cy="2436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900"/>
              </a:lnSpc>
              <a:spcAft>
                <a:spcPts val="449"/>
              </a:spcAft>
              <a:buSzPct val="120000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whole-of-government approach</a:t>
            </a:r>
            <a:endParaRPr lang="en-AU" sz="24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2" descr="C:\Users\PMC8820\AppData\Local\Temp\1\chrome_drag6896_596\Template-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636" y="2153752"/>
            <a:ext cx="389885" cy="38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456844" y="1516479"/>
            <a:ext cx="437140" cy="398342"/>
            <a:chOff x="4333875" y="2333625"/>
            <a:chExt cx="476250" cy="476250"/>
          </a:xfrm>
        </p:grpSpPr>
        <p:pic>
          <p:nvPicPr>
            <p:cNvPr id="13" name="Picture 2" descr="C:\Users\PMC8820\AppData\Local\Temp\1\chrome_drag7832_5206\Collect-5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875" y="2333625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PMC8820\AppData\Local\Temp\1\chrome_drag7832_12531\Full Moon-5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875" y="2333625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45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T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186</Words>
  <Application>Microsoft Office PowerPoint</Application>
  <PresentationFormat>On-screen Show (16:9)</PresentationFormat>
  <Paragraphs>61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Digital Transformation Agenda</vt:lpstr>
      <vt:lpstr>The challenge</vt:lpstr>
      <vt:lpstr>The case for change</vt:lpstr>
      <vt:lpstr>The five key elements of the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Next steps </vt:lpstr>
      <vt:lpstr>PowerPoint Presentation</vt:lpstr>
    </vt:vector>
  </TitlesOfParts>
  <Company>DIISRTE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Matteo Montebello</dc:creator>
  <cp:lastModifiedBy>Tieu, Christina</cp:lastModifiedBy>
  <cp:revision>117</cp:revision>
  <cp:lastPrinted>2015-05-20T06:24:55Z</cp:lastPrinted>
  <dcterms:created xsi:type="dcterms:W3CDTF">2015-03-10T01:48:48Z</dcterms:created>
  <dcterms:modified xsi:type="dcterms:W3CDTF">2015-05-26T00:22:18Z</dcterms:modified>
</cp:coreProperties>
</file>